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0" r:id="rId3"/>
    <p:sldId id="261" r:id="rId4"/>
    <p:sldId id="274" r:id="rId5"/>
    <p:sldId id="275" r:id="rId6"/>
    <p:sldId id="276" r:id="rId7"/>
    <p:sldId id="27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56" autoAdjust="0"/>
    <p:restoredTop sz="94660"/>
  </p:normalViewPr>
  <p:slideViewPr>
    <p:cSldViewPr snapToGrid="0">
      <p:cViewPr varScale="1">
        <p:scale>
          <a:sx n="85" d="100"/>
          <a:sy n="85" d="100"/>
        </p:scale>
        <p:origin x="8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0B1BF-9ECA-43A4-B5B3-905EC6AE8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11779-8030-4088-AD5A-9C1AFB77B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CF563-DAEF-4664-84BB-D80FEFE12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007C0-84D7-45F1-B913-7211A2E8B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E666A-8AC8-41D4-BD7B-0B7E7801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3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0423A-1848-4F02-BDBA-F68CE8BA3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A0B89-BA7C-4C91-97F9-8AE2E67B3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A568B-CFAB-49CB-82DA-D541D5A60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E5889-3F36-4301-A1EB-C205C8D8D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FC7A6-EC9C-4AB9-8315-BF865E9CF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3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F2DE47-52B3-4D7D-8535-34CD5F337B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502DC1-0AE3-453D-8D9C-9262B2CFA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AAFC2-73EA-4F3E-87DC-75AD441D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5B62B-B188-4FF5-AE83-7890116A2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40727-B673-42FF-AD77-94F2067C5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76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606A7-9D1C-4557-ABE8-9F7393A84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E53F8-8835-4327-82B4-8BFE05C7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8144C-BFE6-47E1-82DD-98B798AE1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EEBAA-9E7C-4ADA-9E4E-790C514E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DA380-CAF0-413B-8020-578EF9644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A878F-EF59-4B68-B6D5-0D0CEA668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903C9-B09A-40AB-9166-E6223F4D2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258E2-2A67-4641-B687-35C6E91AC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B8337-942C-4B55-BF40-2251DCC66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4FA40-B5B8-4353-A7A3-74A5774EF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9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9F95F-38D8-49FA-B81F-7427EE2FF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A9483-0E1A-44E2-A0F3-A3C3B1CAAC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FCC385-F476-4F17-B61F-0C27CCD08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C83C6-8A39-4B19-8C47-D94342DBF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41BBBC-48A8-493C-AFC6-FC3F8C061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13F478-F0D8-47D5-8CEA-A6565BFE5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3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D9DB2-0DBD-4674-87A7-EFA0913A6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611ADB-74ED-4F40-81BB-7FF71FB00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615EE5-321F-41F3-8139-CC73A0E47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0E127A-990B-41B6-9627-C97CC08F68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1A10C-E23E-4423-BAC3-FE2EA76D47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6DA13E-28C7-4C61-9A55-5B347AB61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8F0038-3E0B-4D75-BD5C-1B629871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CE8FD0-E80D-4A5B-B910-781A8621C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80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6F5BC-ADFE-4576-814E-0B6026783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E64FCB-6415-4EE4-8800-504D4BBCB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AE3F8-85FF-48AE-BFBE-A4F5A54AC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C5640-BB71-4966-8612-E24A7C1B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2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05CFB1-C123-4C87-9CA7-B8D471039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6D928-E03A-40A1-8C9A-64FCDA78D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423490-5729-4E73-B681-753AAD07E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3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9FBEA-BAD5-47DC-A6B5-D5B2B55F9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1B437-D2B8-4A9A-9360-E2D7E4D67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67365C-B52D-4600-80F9-E99FC2763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12AD3-87A7-4C7D-AA1F-E8D2D2FA0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B5828E-9F7A-4CD7-84B3-9AE74E9C8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1630A-DBDB-4D4D-A2A8-6DCAC636E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7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A82FC-A4FC-4929-BC46-5090938D2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AFAFA-7182-46EE-8A8D-880FF67ECB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3641A2-16F2-40F5-81DD-325B7D7A1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49262-F61E-4A55-967C-9F269D5ED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26947-58D1-4F1C-AC77-1903EB1B0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31F5FE-AD7B-4608-BCCC-E66576F1C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46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2D2476-E6CF-49CD-BE47-CD6A2B30E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AB0B92-A0A4-4AE8-BEB5-42F853043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0B02B-FCE6-4FC9-B122-5E5E961BF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0B1AC-A19F-46F4-9828-6C92E3D93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269DA-B2C9-4272-88F9-045800FEC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94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7C948A1-DADD-4117-80F9-80BB3F6A346A}"/>
              </a:ext>
            </a:extLst>
          </p:cNvPr>
          <p:cNvSpPr txBox="1">
            <a:spLocks/>
          </p:cNvSpPr>
          <p:nvPr/>
        </p:nvSpPr>
        <p:spPr>
          <a:xfrm>
            <a:off x="6096000" y="2766218"/>
            <a:ext cx="5257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n-MN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ГЭР БҮЛД ЭЭЛТЭЙ ШИЛДЭГ</a:t>
            </a:r>
          </a:p>
          <a:p>
            <a:r>
              <a:rPr lang="mn-MN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АЖИЛ ОЛГОГЧ</a:t>
            </a:r>
            <a:r>
              <a:rPr lang="en-US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(FAMILY SUPPORTIVE)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A6CC1D6-A768-4795-975E-1349E8BB1C4B}"/>
              </a:ext>
            </a:extLst>
          </p:cNvPr>
          <p:cNvSpPr txBox="1">
            <a:spLocks/>
          </p:cNvSpPr>
          <p:nvPr/>
        </p:nvSpPr>
        <p:spPr>
          <a:xfrm>
            <a:off x="770965" y="535334"/>
            <a:ext cx="4374776" cy="6206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(logo here)</a:t>
            </a:r>
            <a:endParaRPr lang="mn-MN" sz="1400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1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E9698-0D06-4CFE-976F-E12E38A48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9922"/>
          </a:xfrm>
        </p:spPr>
        <p:txBody>
          <a:bodyPr>
            <a:normAutofit/>
          </a:bodyPr>
          <a:lstStyle/>
          <a:p>
            <a:pPr algn="r"/>
            <a:r>
              <a:rPr lang="mn-MN" sz="3600" b="1" dirty="0">
                <a:solidFill>
                  <a:schemeClr val="bg1"/>
                </a:solidFill>
                <a:latin typeface="Exo 2" pitchFamily="2" charset="0"/>
              </a:rPr>
              <a:t>ҮНЭЛГЭЭНИЙ ШАЛГУУР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24FC7-8EA4-48CF-BD13-696BF94CA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mn-MN" sz="1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Зорилго: Ажилтнуудын ажил-амьдралын тэнцвэрийг дэмжих бодлого, уян хатан ажлын нөхцөл, гэр бүлд чиглэсэн санаачилга, дэмжлэгийн тогтолцоогоороо </a:t>
            </a:r>
            <a:r>
              <a:rPr lang="mn-MN" sz="1400" b="0" i="1" u="none" strike="noStrike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</a:rPr>
              <a:t>манлайлагч байгууллагыг тодруулах зорилготой. Энэхүү үнэлгээ нь байгууллагын бодлогоос эхлээд бодит хэрэгжилт, ажилтнуудын сэтгэл ханамжийг хүртэл иж бүрнээр үнэлэх бөгөөд ажилтны сайн сайхныг эрхэмлэдэг, хүний төвтэй менежментийн соёлыг дэмжихэд чиглэнэ.</a:t>
            </a:r>
            <a:endParaRPr lang="en-US" sz="1400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5343D5D-EB5E-46AD-9123-3AD6E98620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0326705"/>
              </p:ext>
            </p:extLst>
          </p:nvPr>
        </p:nvGraphicFramePr>
        <p:xfrm>
          <a:off x="838200" y="2367914"/>
          <a:ext cx="10515600" cy="394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929">
                  <a:extLst>
                    <a:ext uri="{9D8B030D-6E8A-4147-A177-3AD203B41FA5}">
                      <a16:colId xmlns:a16="http://schemas.microsoft.com/office/drawing/2014/main" val="3500831617"/>
                    </a:ext>
                  </a:extLst>
                </a:gridCol>
                <a:gridCol w="2775257">
                  <a:extLst>
                    <a:ext uri="{9D8B030D-6E8A-4147-A177-3AD203B41FA5}">
                      <a16:colId xmlns:a16="http://schemas.microsoft.com/office/drawing/2014/main" val="312057481"/>
                    </a:ext>
                  </a:extLst>
                </a:gridCol>
                <a:gridCol w="837879">
                  <a:extLst>
                    <a:ext uri="{9D8B030D-6E8A-4147-A177-3AD203B41FA5}">
                      <a16:colId xmlns:a16="http://schemas.microsoft.com/office/drawing/2014/main" val="3746445645"/>
                    </a:ext>
                  </a:extLst>
                </a:gridCol>
                <a:gridCol w="6503535">
                  <a:extLst>
                    <a:ext uri="{9D8B030D-6E8A-4147-A177-3AD203B41FA5}">
                      <a16:colId xmlns:a16="http://schemas.microsoft.com/office/drawing/2014/main" val="20225318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№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Үнэлгээний шалгуур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Хувь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Тодорхойлолт (</a:t>
                      </a:r>
                      <a:r>
                        <a:rPr lang="en-US" sz="1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Evaluation Definition)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348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Ажил амьдралын тэнцвэрийг дэмжих бодлого, журам байгаа эсэх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20%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Байгууллагын дотоод дүрэм, бодлого, журамд гэр бүлд ээлтэй ажлын цаг, илүү цагийн зохицуулалт, алсын ажил, уян хатан ажлын горим зэргийг тодорхой тусгасан эсэхийг үнэлнэ. (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Policy Level)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9201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Гэр бүлд ээлтэй ажлын зохицуулалтын бодит хэрэгжилт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20%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Уян хатан ажлын цаг, богиносгосон ажлын горим, алсын ажил, илүү цагийн зохицуулалт хэрхэн хэрэгжиж байгаа, ажилтнууд бодитоор ашиглаж буй хувь хэмжээг тооцно. (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Practice Level)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8668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3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Гэр бүлийн дэмжлэгийн хөтөлбөр, үйлчилгээний бүтэц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20%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Эцэг эхийн чөлөө, хүүхдийн халамж, гэр бүлийн өдөр, хүүхдийн баярын арга хэмжээ, дэмжлэгийн урамшуулал зэрэг бодит хөтөлбөр, дотоод бүтэц байгаа эсэхийг үнэлнэ. (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Program Level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4544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4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Сүүлийн 1 жилд хэрэгжүүлсэн санаачилга ба үр дүн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5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Сүүлийн жилд ажилтны гэр бүлийн сайн сайхныг дэмжсэн бодит төсөл, үйл ажиллагаа (сургалт, арга хэмжээ, бодлого шинэчлэлт) болон түүнд хамрагдсан ажилтнуудын хувийг үнэлнэ. (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Impact Level)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0298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5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Ажилтнуудын сэтгэл ханамж ба 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perception (Work-Life Balance Satisfaction)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15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Судалгааны дүнгээр ажилтнуудын “ажил–амьдралын тэнцвэр хангалттай” гэж үзэж буй хувь, сэтгэл ханамжийн оноо, ажилтнуудын санал, сэтгэгдлийн дүнг үнэлнэ. (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Outcome Level)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503069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mn-MN" sz="1200" b="1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Нийт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Нийт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sz="1200" b="1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100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56395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5217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76E0E-18C6-4474-B061-753AE10E0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5454"/>
            <a:ext cx="10515600" cy="800735"/>
          </a:xfrm>
        </p:spPr>
        <p:txBody>
          <a:bodyPr>
            <a:noAutofit/>
          </a:bodyPr>
          <a:lstStyle/>
          <a:p>
            <a:pPr algn="r"/>
            <a:r>
              <a:rPr lang="mn-MN" sz="32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Ажил амьдралын тэнцвэрийг дэмжих </a:t>
            </a:r>
            <a:br>
              <a:rPr lang="mn-MN" sz="32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</a:br>
            <a:r>
              <a:rPr lang="mn-MN" sz="32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бодлого, журам байгаа эсэх</a:t>
            </a:r>
            <a:br>
              <a:rPr lang="en-US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sz="32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636048A-71C6-41E1-BB34-E11D4967F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29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28C9F-DC1F-4A19-B61C-38BCFDCA6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mn-MN" sz="36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Гэр бүлд ээлтэй ажлын </a:t>
            </a:r>
            <a:br>
              <a:rPr lang="mn-MN" sz="36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</a:br>
            <a:r>
              <a:rPr lang="mn-MN" sz="36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зохицуулалтын бодит хэрэгжилт</a:t>
            </a:r>
            <a:br>
              <a:rPr lang="en-US" sz="4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DD091-727A-4127-BC3F-DCEA9A7D1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281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F83A0-4DCA-4BE0-9C18-A19020230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mn-MN" sz="36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Гэр бүлийн дэмжлэгийн хөтөлбөр, </a:t>
            </a:r>
            <a:br>
              <a:rPr lang="mn-MN" sz="36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</a:br>
            <a:r>
              <a:rPr lang="mn-MN" sz="36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үйлчилгээний бүтэц</a:t>
            </a:r>
            <a:br>
              <a:rPr lang="en-US" sz="4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6AE12-7DCD-4E5A-8FCF-17F26C112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810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E1C57-83B7-4D8D-80CD-BBCAB07D9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mn-MN" sz="36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Сүүлийн 1 жилд хэрэгжүүлсэн санаачилга ба үр дүн</a:t>
            </a:r>
            <a:br>
              <a:rPr lang="en-US" sz="4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4E365-22A9-452D-A878-EA6A170157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041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E3D05-BC1F-4983-B5AF-C8CA9CFBB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Autofit/>
          </a:bodyPr>
          <a:lstStyle/>
          <a:p>
            <a:pPr algn="r"/>
            <a:r>
              <a:rPr lang="mn-MN" sz="32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Ажилтнуудын сэтгэл ханамж ба </a:t>
            </a:r>
            <a:r>
              <a:rPr lang="en-US" sz="32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perception </a:t>
            </a:r>
            <a:br>
              <a:rPr lang="mn-MN" sz="32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</a:br>
            <a:r>
              <a:rPr lang="en-US" sz="32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(Work-Life Balance Satisfaction)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91793-DF8A-4C5E-B606-A33EC956D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06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347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Exo 2</vt:lpstr>
      <vt:lpstr>Office Theme</vt:lpstr>
      <vt:lpstr>PowerPoint Presentation</vt:lpstr>
      <vt:lpstr>ҮНЭЛГЭЭНИЙ ШАЛГУУР</vt:lpstr>
      <vt:lpstr>Ажил амьдралын тэнцвэрийг дэмжих  бодлого, журам байгаа эсэх </vt:lpstr>
      <vt:lpstr>Гэр бүлд ээлтэй ажлын  зохицуулалтын бодит хэрэгжилт </vt:lpstr>
      <vt:lpstr>Гэр бүлийн дэмжлэгийн хөтөлбөр,  үйлчилгээний бүтэц </vt:lpstr>
      <vt:lpstr>Сүүлийн 1 жилд хэрэгжүүлсэн санаачилга ба үр дүн </vt:lpstr>
      <vt:lpstr>Ажилтнуудын сэтгэл ханамж ба perception  (Work-Life Balance Satisfaction)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Hitech</dc:creator>
  <cp:lastModifiedBy>PC</cp:lastModifiedBy>
  <cp:revision>42</cp:revision>
  <dcterms:created xsi:type="dcterms:W3CDTF">2025-11-03T09:38:32Z</dcterms:created>
  <dcterms:modified xsi:type="dcterms:W3CDTF">2025-11-06T08:47:13Z</dcterms:modified>
</cp:coreProperties>
</file>